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6" r:id="rId1"/>
  </p:sldMasterIdLst>
  <p:notesMasterIdLst>
    <p:notesMasterId r:id="rId15"/>
  </p:notesMasterIdLst>
  <p:sldIdLst>
    <p:sldId id="266" r:id="rId2"/>
    <p:sldId id="265" r:id="rId3"/>
    <p:sldId id="257" r:id="rId4"/>
    <p:sldId id="258" r:id="rId5"/>
    <p:sldId id="259" r:id="rId6"/>
    <p:sldId id="260" r:id="rId7"/>
    <p:sldId id="269" r:id="rId8"/>
    <p:sldId id="261" r:id="rId9"/>
    <p:sldId id="268" r:id="rId10"/>
    <p:sldId id="262" r:id="rId11"/>
    <p:sldId id="263" r:id="rId12"/>
    <p:sldId id="270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D5EF81-5BD2-48DE-8EF2-B1E66F2823AD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585DD3-D4AC-4066-BCC8-08B35CA85B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1304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85DD3-D4AC-4066-BCC8-08B35CA85B8A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2564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25532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10916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7577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94034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27234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04701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9213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64054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39820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IN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100299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034084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3842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unittest.html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6EDA1B-2DAE-2296-FEFD-48B1B46EF686}"/>
              </a:ext>
            </a:extLst>
          </p:cNvPr>
          <p:cNvSpPr txBox="1"/>
          <p:nvPr/>
        </p:nvSpPr>
        <p:spPr>
          <a:xfrm>
            <a:off x="2886869" y="685636"/>
            <a:ext cx="8364712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KISHKINDA UNIVERSITY</a:t>
            </a:r>
          </a:p>
          <a:p>
            <a:r>
              <a:rPr lang="en-IN" sz="1600" dirty="0">
                <a:solidFill>
                  <a:srgbClr val="002060"/>
                </a:solidFill>
                <a:latin typeface="arial" panose="020B0604020202020204" pitchFamily="34" charset="0"/>
              </a:rPr>
              <a:t>5W38+WVG, </a:t>
            </a:r>
            <a:r>
              <a:rPr lang="en-IN" sz="1600" dirty="0" err="1">
                <a:solidFill>
                  <a:srgbClr val="002060"/>
                </a:solidFill>
                <a:latin typeface="arial" panose="020B0604020202020204" pitchFamily="34" charset="0"/>
              </a:rPr>
              <a:t>Siruguppa</a:t>
            </a:r>
            <a:r>
              <a:rPr lang="en-IN" sz="1600" dirty="0">
                <a:solidFill>
                  <a:srgbClr val="002060"/>
                </a:solidFill>
                <a:latin typeface="arial" panose="020B0604020202020204" pitchFamily="34" charset="0"/>
              </a:rPr>
              <a:t> Rd, Ashok Nagar, Rajeshwari </a:t>
            </a:r>
            <a:r>
              <a:rPr lang="en-IN" sz="1600" dirty="0" err="1">
                <a:solidFill>
                  <a:srgbClr val="002060"/>
                </a:solidFill>
                <a:latin typeface="arial" panose="020B0604020202020204" pitchFamily="34" charset="0"/>
              </a:rPr>
              <a:t>nagar</a:t>
            </a:r>
            <a:r>
              <a:rPr lang="en-IN" sz="1600" dirty="0">
                <a:solidFill>
                  <a:srgbClr val="002060"/>
                </a:solidFill>
                <a:latin typeface="arial" panose="020B0604020202020204" pitchFamily="34" charset="0"/>
              </a:rPr>
              <a:t>, Ballari, Karnataka 583275</a:t>
            </a:r>
            <a:endParaRPr lang="en-IN" sz="1600" dirty="0">
              <a:solidFill>
                <a:srgbClr val="002060"/>
              </a:solidFill>
            </a:endParaRPr>
          </a:p>
          <a:p>
            <a:endParaRPr lang="en-IN" sz="4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A3B8C37-3058-DA3A-2913-DD0CF1AA55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755" y="507216"/>
            <a:ext cx="1296300" cy="144424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1207DE-F4CB-E9C5-DE58-1E449A39C76C}"/>
              </a:ext>
            </a:extLst>
          </p:cNvPr>
          <p:cNvSpPr txBox="1"/>
          <p:nvPr/>
        </p:nvSpPr>
        <p:spPr>
          <a:xfrm>
            <a:off x="2578395" y="2016096"/>
            <a:ext cx="794783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Department of MCA    </a:t>
            </a:r>
          </a:p>
          <a:p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</a:p>
          <a:p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Presentation on</a:t>
            </a:r>
          </a:p>
          <a:p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kumimoji="0" lang="en-US" altLang="en-US" sz="3600" b="1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Theater Renovation Planner(</a:t>
            </a:r>
            <a:r>
              <a:rPr kumimoji="0" lang="en-US" altLang="en-US" sz="2400" b="1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POC</a:t>
            </a:r>
            <a:r>
              <a:rPr kumimoji="0" lang="en-US" altLang="en-US" sz="3600" b="1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)”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3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650EF6-7F34-E371-0EA6-A6411E216D3F}"/>
              </a:ext>
            </a:extLst>
          </p:cNvPr>
          <p:cNvSpPr txBox="1"/>
          <p:nvPr/>
        </p:nvSpPr>
        <p:spPr>
          <a:xfrm>
            <a:off x="4167620" y="4192942"/>
            <a:ext cx="43809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Team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1.Sandya.G          -   KUB23MCA017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2.Geetha.V           -   KUB23MCA006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3.Indrani.K         -   KUB23MCA008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4.Sajja Jagathi      -   KUB23MCA016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5.Ramanjineyalu   -  KUB23MCA013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5057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55D1B85-92C7-EB39-38BA-ABA63843E5B0}"/>
              </a:ext>
            </a:extLst>
          </p:cNvPr>
          <p:cNvSpPr txBox="1"/>
          <p:nvPr/>
        </p:nvSpPr>
        <p:spPr>
          <a:xfrm>
            <a:off x="443908" y="254099"/>
            <a:ext cx="10029162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Modules:</a:t>
            </a:r>
          </a:p>
          <a:p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Renovation Plan Management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Adding, updating, and removing renovation plans.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Scheduling Module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Plans and schedules renovations.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Monitoring Module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Tracks the effects of renovations on theater performance.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Simple and interactive system to navigate through functionalities.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A3F40D-6D83-1FC0-B76D-2FDDDDBC9B9A}"/>
              </a:ext>
            </a:extLst>
          </p:cNvPr>
          <p:cNvSpPr txBox="1"/>
          <p:nvPr/>
        </p:nvSpPr>
        <p:spPr>
          <a:xfrm>
            <a:off x="443908" y="3878100"/>
            <a:ext cx="10496993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Benefits: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Reduces the complexity of managing multiple renovation projects.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real-time insights into the success of renovations.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Improves planning and resource allocation for theater owners.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Enhances customer satisfaction through better facility management.</a:t>
            </a:r>
          </a:p>
        </p:txBody>
      </p:sp>
    </p:spTree>
    <p:extLst>
      <p:ext uri="{BB962C8B-B14F-4D97-AF65-F5344CB8AC3E}">
        <p14:creationId xmlns:p14="http://schemas.microsoft.com/office/powerpoint/2010/main" val="16863634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5CCCB5-9F09-83D2-A91D-69EF6E1B3C52}"/>
              </a:ext>
            </a:extLst>
          </p:cNvPr>
          <p:cNvSpPr txBox="1"/>
          <p:nvPr/>
        </p:nvSpPr>
        <p:spPr>
          <a:xfrm>
            <a:off x="542261" y="1082611"/>
            <a:ext cx="1069635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Theater Renovation Planner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POC aims to simplify theater renovations through automation and real-time impact tracking.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improves operational efficiency, audience experience, and resource management for theaters.</a:t>
            </a:r>
          </a:p>
          <a:p>
            <a:pPr lvl="1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1"/>
            <a:r>
              <a:rPr lang="en-IN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IN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Enhancements :</a:t>
            </a:r>
          </a:p>
          <a:p>
            <a:pPr lvl="1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Advanced Database Management: Use PostgreSQL or MongoDB for scalable data storage.</a:t>
            </a:r>
          </a:p>
          <a:p>
            <a:pPr lvl="1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for Predictive Maintenance: Implement machine learning to predict renovation needs based on trends.</a:t>
            </a:r>
          </a:p>
          <a:p>
            <a:pPr lvl="1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 Visualization of Renovations: Provide a 3D view of the theater layout, allowing users to visualize renovation plans, seating arrangements, and aesthetic changes before implementation.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8946598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8638E0-330B-C270-7324-038E625E4A17}"/>
              </a:ext>
            </a:extLst>
          </p:cNvPr>
          <p:cNvSpPr txBox="1"/>
          <p:nvPr/>
        </p:nvSpPr>
        <p:spPr>
          <a:xfrm>
            <a:off x="490195" y="659877"/>
            <a:ext cx="10388338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Cormen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T. H.,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Leiserson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C. E., Rivest, R. L., &amp; Stein, C. (2009). Introduction to Algorithms (3rd Edition). The MIT Press.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Testing with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unittest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Available at: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https://docs.python.org/3/library/unittest.html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Sommerville, I. (2015). Software Engineering, 10th Edition. Pearson.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Elmasri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R., &amp; Navathe, S. B. (2015). Fundamentals of Database Systems, 7th Edition. Pearson.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https://www.greeksforgeeks.org</a:t>
            </a:r>
          </a:p>
        </p:txBody>
      </p:sp>
    </p:spTree>
    <p:extLst>
      <p:ext uri="{BB962C8B-B14F-4D97-AF65-F5344CB8AC3E}">
        <p14:creationId xmlns:p14="http://schemas.microsoft.com/office/powerpoint/2010/main" val="33792587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217780-F312-7521-189C-4CF0DA432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8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6867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AC8F5DA-5EFD-78F1-DAC2-7C6D2AC409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56" y="244548"/>
            <a:ext cx="4572000" cy="636890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22D6A4F-8324-E96D-E737-B3CBC163157D}"/>
              </a:ext>
            </a:extLst>
          </p:cNvPr>
          <p:cNvSpPr txBox="1"/>
          <p:nvPr/>
        </p:nvSpPr>
        <p:spPr>
          <a:xfrm>
            <a:off x="4824522" y="457200"/>
            <a:ext cx="6775597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sng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400" b="1" u="sng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1" i="0" u="sng" strike="noStrike" cap="none" normalizeH="0" baseline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kumimoji="0" lang="en-US" altLang="en-US" sz="2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Theater Renovation Planner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a software solution designed to assist in planning, scheduling, and monitoring renovations for aging theaters.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allows users to create, read, update, and delete renovation plans while tracking the impact on theater attendance and customer satisfaction.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project leverages Python and Object-Oriented Programming principles for a streamlined and efficient approach to theater renovation management. </a:t>
            </a:r>
          </a:p>
        </p:txBody>
      </p:sp>
    </p:spTree>
    <p:extLst>
      <p:ext uri="{BB962C8B-B14F-4D97-AF65-F5344CB8AC3E}">
        <p14:creationId xmlns:p14="http://schemas.microsoft.com/office/powerpoint/2010/main" val="31724217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33593F-6690-2307-BE44-67EA325E6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16" y="116959"/>
            <a:ext cx="11727712" cy="17756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2DDE09-6D70-1FDB-1981-2E2EF3D5371C}"/>
              </a:ext>
            </a:extLst>
          </p:cNvPr>
          <p:cNvSpPr txBox="1"/>
          <p:nvPr/>
        </p:nvSpPr>
        <p:spPr>
          <a:xfrm>
            <a:off x="712382" y="2075393"/>
            <a:ext cx="31047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endParaRPr lang="en-IN" sz="2800" b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730AD79B-0D2D-C870-955F-2C2332409CCA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712382" y="2598613"/>
            <a:ext cx="10026502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primary objective is to provide a user-friendly system for managing theater renovations.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enhance the decision-making process by planning, scheduling, and assessing the effects of renovations on theater operations and attendance.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simplify renovation management by automating the tracking and monitoring process. </a:t>
            </a:r>
          </a:p>
        </p:txBody>
      </p:sp>
    </p:spTree>
    <p:extLst>
      <p:ext uri="{BB962C8B-B14F-4D97-AF65-F5344CB8AC3E}">
        <p14:creationId xmlns:p14="http://schemas.microsoft.com/office/powerpoint/2010/main" val="7549591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DE72B3-16D2-BC91-B8A7-D18C8E469236}"/>
              </a:ext>
            </a:extLst>
          </p:cNvPr>
          <p:cNvSpPr txBox="1"/>
          <p:nvPr/>
        </p:nvSpPr>
        <p:spPr>
          <a:xfrm>
            <a:off x="295053" y="362911"/>
            <a:ext cx="60977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 / Proposed System: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3289B8A-8312-8011-204A-B02EE8EE1298}"/>
              </a:ext>
            </a:extLst>
          </p:cNvPr>
          <p:cNvSpPr/>
          <p:nvPr/>
        </p:nvSpPr>
        <p:spPr>
          <a:xfrm>
            <a:off x="427008" y="1796902"/>
            <a:ext cx="5489876" cy="409353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Renovation planning often relies on manual methods such as spreadsheets, which are prone to human errors and inefficiency.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Tracking renovation impacts on audience satisfaction is often neglected</a:t>
            </a:r>
            <a:r>
              <a:rPr lang="en-US" dirty="0"/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621127-F5FA-CE22-B71A-EB9428B1A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2825" y="1807535"/>
            <a:ext cx="5489877" cy="40084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D7B500A-AFAF-8149-478E-73F1A5393A87}"/>
              </a:ext>
            </a:extLst>
          </p:cNvPr>
          <p:cNvSpPr txBox="1"/>
          <p:nvPr/>
        </p:nvSpPr>
        <p:spPr>
          <a:xfrm>
            <a:off x="6632466" y="2104785"/>
            <a:ext cx="548987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  <a:r>
              <a:rPr lang="en-US" sz="2400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software for planning, scheduling, and monitoring renovations.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tracking of renovation impacts on key performance indicators.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Centralized data management through an easy-to-use interface.</a:t>
            </a:r>
          </a:p>
        </p:txBody>
      </p:sp>
    </p:spTree>
    <p:extLst>
      <p:ext uri="{BB962C8B-B14F-4D97-AF65-F5344CB8AC3E}">
        <p14:creationId xmlns:p14="http://schemas.microsoft.com/office/powerpoint/2010/main" val="33006629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10A5A51-0F9A-5785-3C5E-655DD7B3D66B}"/>
              </a:ext>
            </a:extLst>
          </p:cNvPr>
          <p:cNvSpPr txBox="1"/>
          <p:nvPr/>
        </p:nvSpPr>
        <p:spPr>
          <a:xfrm>
            <a:off x="24808" y="786893"/>
            <a:ext cx="12142383" cy="4955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VISION:</a:t>
            </a:r>
          </a:p>
          <a:p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vision is to make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theater renovations easier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more efficient by providing a tool that helps plan and manage projects without hassle.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aim to help theaters stay modern and well-maintained, improving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audience satisfaction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theater operations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MISSION:</a:t>
            </a:r>
          </a:p>
          <a:p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mission is to create a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 and reliable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system that automates and simplifies the renovation process for theaters.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aim to provide a system that is easy to use, helping theater owners save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and money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ensuring renovations are done smoothly and effectively.</a:t>
            </a:r>
          </a:p>
        </p:txBody>
      </p:sp>
    </p:spTree>
    <p:extLst>
      <p:ext uri="{BB962C8B-B14F-4D97-AF65-F5344CB8AC3E}">
        <p14:creationId xmlns:p14="http://schemas.microsoft.com/office/powerpoint/2010/main" val="24129607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FE9175A-A295-B6E2-9AC2-B6C906CA7D53}"/>
              </a:ext>
            </a:extLst>
          </p:cNvPr>
          <p:cNvSpPr txBox="1"/>
          <p:nvPr/>
        </p:nvSpPr>
        <p:spPr>
          <a:xfrm>
            <a:off x="574158" y="540626"/>
            <a:ext cx="1043054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 Specification:</a:t>
            </a:r>
          </a:p>
          <a:p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DDCB787-97EF-A7D4-60D5-AD7E3819EACC}"/>
              </a:ext>
            </a:extLst>
          </p:cNvPr>
          <p:cNvSpPr/>
          <p:nvPr/>
        </p:nvSpPr>
        <p:spPr>
          <a:xfrm>
            <a:off x="797440" y="2296633"/>
            <a:ext cx="4593265" cy="372139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Requirements: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CRUD operations for renovation plans.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Scheduling functionality for renovation projects.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Monitoring renovation impacts (attendance, satisfaction).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174758-D5C6-FDB8-CBB9-1F3ED3365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0405" y="986902"/>
            <a:ext cx="4608975" cy="37310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9694004-C12F-DB85-FD5B-35F0085042A9}"/>
              </a:ext>
            </a:extLst>
          </p:cNvPr>
          <p:cNvSpPr txBox="1"/>
          <p:nvPr/>
        </p:nvSpPr>
        <p:spPr>
          <a:xfrm>
            <a:off x="6630405" y="1587357"/>
            <a:ext cx="4679375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Requirements</a:t>
            </a:r>
            <a:r>
              <a:rPr lang="en-US" sz="1800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 to handle multiple renovation projects.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 data storage and processing.</a:t>
            </a:r>
          </a:p>
        </p:txBody>
      </p:sp>
      <p:sp>
        <p:nvSpPr>
          <p:cNvPr id="14" name="Arrow: Up 13">
            <a:extLst>
              <a:ext uri="{FF2B5EF4-FFF2-40B4-BE49-F238E27FC236}">
                <a16:creationId xmlns:a16="http://schemas.microsoft.com/office/drawing/2014/main" id="{CCCF9FF1-5D50-6B48-D29D-7F2AAB3DFD9F}"/>
              </a:ext>
            </a:extLst>
          </p:cNvPr>
          <p:cNvSpPr/>
          <p:nvPr/>
        </p:nvSpPr>
        <p:spPr>
          <a:xfrm>
            <a:off x="8934892" y="4764157"/>
            <a:ext cx="233916" cy="1012972"/>
          </a:xfrm>
          <a:prstGeom prst="up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0CF10CD-731F-5FC5-E440-4BB02EA6A5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2825825" y="1266320"/>
            <a:ext cx="268247" cy="103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8393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6A7EDF-84C6-86AC-390F-52F127C09467}"/>
              </a:ext>
            </a:extLst>
          </p:cNvPr>
          <p:cNvSpPr txBox="1"/>
          <p:nvPr/>
        </p:nvSpPr>
        <p:spPr>
          <a:xfrm>
            <a:off x="850602" y="595423"/>
            <a:ext cx="47846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Requirements</a:t>
            </a:r>
            <a:endParaRPr lang="en-IN" sz="2800" b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8F8E15-430A-ECC9-5E15-47EE89907BBB}"/>
              </a:ext>
            </a:extLst>
          </p:cNvPr>
          <p:cNvSpPr txBox="1"/>
          <p:nvPr/>
        </p:nvSpPr>
        <p:spPr>
          <a:xfrm>
            <a:off x="1414130" y="1573619"/>
            <a:ext cx="37851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3.12(64-bits)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Studio Code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C398A8-6413-A58D-AF78-E8C2F22524AE}"/>
              </a:ext>
            </a:extLst>
          </p:cNvPr>
          <p:cNvSpPr txBox="1"/>
          <p:nvPr/>
        </p:nvSpPr>
        <p:spPr>
          <a:xfrm flipH="1">
            <a:off x="857908" y="3072810"/>
            <a:ext cx="48976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Requirements</a:t>
            </a:r>
            <a:endParaRPr lang="en-IN" sz="2400" b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B0CC39-FF80-B74C-872B-E4DE3CBBBF2B}"/>
              </a:ext>
            </a:extLst>
          </p:cNvPr>
          <p:cNvSpPr txBox="1"/>
          <p:nvPr/>
        </p:nvSpPr>
        <p:spPr>
          <a:xfrm>
            <a:off x="1297172" y="3897118"/>
            <a:ext cx="33067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   : Intel i5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           : 64GB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 Disk  :500GB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55206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18DD4D5-D1D3-01F7-F9E8-DE5A69CC32E2}"/>
              </a:ext>
            </a:extLst>
          </p:cNvPr>
          <p:cNvSpPr txBox="1"/>
          <p:nvPr/>
        </p:nvSpPr>
        <p:spPr>
          <a:xfrm>
            <a:off x="3346597" y="193113"/>
            <a:ext cx="60977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Architecture Design: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C4E089-5D42-1EF5-1CC4-0A47676D5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105" y="868040"/>
            <a:ext cx="6638751" cy="523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8974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FB2D6D-8DD3-683B-4825-B02288489F87}"/>
              </a:ext>
            </a:extLst>
          </p:cNvPr>
          <p:cNvSpPr txBox="1"/>
          <p:nvPr/>
        </p:nvSpPr>
        <p:spPr>
          <a:xfrm>
            <a:off x="255183" y="243512"/>
            <a:ext cx="1146189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Layer</a:t>
            </a:r>
            <a:r>
              <a:rPr lang="en-US" sz="2400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Storage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Renovation plans are stored in lists and dictionaries.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Management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Performs tasks such as adding, retrieving, updating, and deleting renovation plans.</a:t>
            </a:r>
          </a:p>
          <a:p>
            <a:pPr lvl="1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Business Logic Layer</a:t>
            </a:r>
            <a:r>
              <a:rPr lang="en-US" sz="2400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Plan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Adds new renovation plans to the system.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 Plan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Fetches and displays details of existing renovation plans.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Update Plan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Modifies the data within the renovation plans.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Delete Plan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Removes renovation plans from the system.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 Impact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Tracks and calculates the impact of renovations over time.</a:t>
            </a:r>
          </a:p>
          <a:p>
            <a:pPr lvl="1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 Layer</a:t>
            </a:r>
            <a:r>
              <a:rPr lang="en-US" sz="2400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Menu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Presents the user with options to create, read, update, or delete plans, and monitor renovation impacts.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Processing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Takes user inputs and passes them to the business logic layer.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Outputs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Shows results to the user based on operations performed.</a:t>
            </a:r>
          </a:p>
        </p:txBody>
      </p:sp>
    </p:spTree>
    <p:extLst>
      <p:ext uri="{BB962C8B-B14F-4D97-AF65-F5344CB8AC3E}">
        <p14:creationId xmlns:p14="http://schemas.microsoft.com/office/powerpoint/2010/main" val="13655219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Savon</Template>
  <TotalTime>280</TotalTime>
  <Words>864</Words>
  <Application>Microsoft Office PowerPoint</Application>
  <PresentationFormat>Widescreen</PresentationFormat>
  <Paragraphs>111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Arial</vt:lpstr>
      <vt:lpstr>Calibri</vt:lpstr>
      <vt:lpstr>Century Gothic</vt:lpstr>
      <vt:lpstr>Garamond</vt:lpstr>
      <vt:lpstr>Times New Roman</vt:lpstr>
      <vt:lpstr>Savon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JAGATHI S</dc:creator>
  <cp:lastModifiedBy>RAJESH G</cp:lastModifiedBy>
  <cp:revision>11</cp:revision>
  <dcterms:created xsi:type="dcterms:W3CDTF">2024-09-26T14:17:50Z</dcterms:created>
  <dcterms:modified xsi:type="dcterms:W3CDTF">2024-09-27T04:57:22Z</dcterms:modified>
</cp:coreProperties>
</file>

<file path=docProps/thumbnail.jpeg>
</file>